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5"/>
    <p:sldMasterId id="2147483774" r:id="rId6"/>
    <p:sldMasterId id="2147483781" r:id="rId7"/>
    <p:sldMasterId id="2147483788" r:id="rId8"/>
  </p:sldMasterIdLst>
  <p:notesMasterIdLst>
    <p:notesMasterId r:id="rId28"/>
  </p:notesMasterIdLst>
  <p:handoutMasterIdLst>
    <p:handoutMasterId r:id="rId29"/>
  </p:handoutMasterIdLst>
  <p:sldIdLst>
    <p:sldId id="436" r:id="rId9"/>
    <p:sldId id="433" r:id="rId10"/>
    <p:sldId id="411" r:id="rId11"/>
    <p:sldId id="453" r:id="rId12"/>
    <p:sldId id="437" r:id="rId13"/>
    <p:sldId id="460" r:id="rId14"/>
    <p:sldId id="407" r:id="rId15"/>
    <p:sldId id="439" r:id="rId16"/>
    <p:sldId id="438" r:id="rId17"/>
    <p:sldId id="440" r:id="rId18"/>
    <p:sldId id="446" r:id="rId19"/>
    <p:sldId id="441" r:id="rId20"/>
    <p:sldId id="455" r:id="rId21"/>
    <p:sldId id="447" r:id="rId22"/>
    <p:sldId id="442" r:id="rId23"/>
    <p:sldId id="457" r:id="rId24"/>
    <p:sldId id="456" r:id="rId25"/>
    <p:sldId id="459" r:id="rId26"/>
    <p:sldId id="435" r:id="rId27"/>
  </p:sldIdLst>
  <p:sldSz cx="9144000" cy="6858000" type="screen4x3"/>
  <p:notesSz cx="6858000" cy="93138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MC" initials="U" lastIdx="3" clrIdx="0"/>
  <p:cmAuthor id="1" name="Jonathan Lucas (US - NC)" initials="JL" lastIdx="1" clrIdx="1"/>
  <p:cmAuthor id="2" name="Ashley Mayo" initials="AM" lastIdx="2" clrIdx="2">
    <p:extLst>
      <p:ext uri="{19B8F6BF-5375-455C-9EA6-DF929625EA0E}">
        <p15:presenceInfo xmlns:p15="http://schemas.microsoft.com/office/powerpoint/2012/main" userId="S-1-5-21-3803739944-511804359-1636214392-13949" providerId="AD"/>
      </p:ext>
    </p:extLst>
  </p:cmAuthor>
  <p:cmAuthor id="3" name="Eunice Okumu" initials="EO" lastIdx="1" clrIdx="3">
    <p:extLst>
      <p:ext uri="{19B8F6BF-5375-455C-9EA6-DF929625EA0E}">
        <p15:presenceInfo xmlns:p15="http://schemas.microsoft.com/office/powerpoint/2012/main" userId="S-1-5-21-3003367119-45151493-406046460-37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740074"/>
    <a:srgbClr val="660033"/>
    <a:srgbClr val="92D050"/>
    <a:srgbClr val="F0DCF0"/>
    <a:srgbClr val="FFE1FF"/>
    <a:srgbClr val="9A0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0" autoAdjust="0"/>
    <p:restoredTop sz="76296" autoAdjust="0"/>
  </p:normalViewPr>
  <p:slideViewPr>
    <p:cSldViewPr>
      <p:cViewPr varScale="1">
        <p:scale>
          <a:sx n="60" d="100"/>
          <a:sy n="60" d="100"/>
        </p:scale>
        <p:origin x="38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07" y="0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07" y="8847215"/>
            <a:ext cx="2971645" cy="4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DD931C95-467B-4A1F-BFF3-FF0BDF1B45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5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07" y="0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C7B8-868C-48F0-ACF3-0F448B8F976C}" type="datetimeFigureOut">
              <a:rPr lang="en-US" smtClean="0"/>
              <a:pPr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24404"/>
            <a:ext cx="5486709" cy="41902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07" y="8847215"/>
            <a:ext cx="2971645" cy="465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A83C3-4F95-4190-8379-F5EE4652D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3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0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Tsvakurudzo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dzirikurongwa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zvisina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njodzi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akazvitakura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dzinokuvadza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uye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kuwedzera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wehutachiwana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munzira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5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3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2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mikana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yekudzivirira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HIV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kwakakosha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nekuti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mudzimai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angangova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nezvaanoda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zvakasiyana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26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Izvi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zvingabatsire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vanoomerwa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nekurangarira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chigadzirwa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zuva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rega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rega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panguva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669900"/>
                </a:solidFill>
                <a:latin typeface="Calibri" panose="020F0502020204030204" pitchFamily="34" charset="0"/>
              </a:rPr>
              <a:t>yebonde</a:t>
            </a:r>
            <a:r>
              <a:rPr lang="en-US" sz="1200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12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5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madzimai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angangotenda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kuvanzika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vasingade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vazive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varikushandisa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chigadzirwa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chinodzivirira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Tsvakurudzo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dzakataridza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yedapivirine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yemunzira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yesikarudzi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yemudzimai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inokwanisa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kuderedza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wemudzimai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wekubatira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utachiwana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hweHIV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0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8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Hapana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zvinoita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zvitsvedzerere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zvinonyatsodikanwa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pakupfeka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inogona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kushandiswa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sezvinodikanwa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72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Mukufamba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kwemwedzi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umwe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mushonga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wedapivirine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unoburitswa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zvishoma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nezvishoma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pachayo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haishanduki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A83C3-4F95-4190-8379-F5EE4652D9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AD505D15-6459-436B-8728-2A2C9F52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1440140" y="3694906"/>
            <a:ext cx="4648200" cy="1588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7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41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483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98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7837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01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6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88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740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129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3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5E5E469-9E19-4C9A-A447-D3CB0C3C5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1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5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5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9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696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3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68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2451"/>
            <a:ext cx="4040188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268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2451"/>
            <a:ext cx="4041775" cy="4287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30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19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3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25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7400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9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5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30AA6D-6674-460F-B129-5B098C94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737600" y="152400"/>
            <a:ext cx="228600" cy="186342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79400" y="152400"/>
            <a:ext cx="8455025" cy="18634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79400" y="338742"/>
            <a:ext cx="8455025" cy="11309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737600" y="338742"/>
            <a:ext cx="228600" cy="11052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3" name="Picture 12" descr="MTN LOGO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1699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A3E23BA-B349-47CE-AA4C-3290E973C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6A5B6429-6ED7-4B0A-99FC-6A29B22D66B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2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-22392" y="4114800"/>
            <a:ext cx="9144000" cy="1938992"/>
          </a:xfrm>
        </p:spPr>
        <p:txBody>
          <a:bodyPr wrap="square" anchor="t" anchorCtr="1">
            <a:spAutoFit/>
          </a:bodyPr>
          <a:lstStyle/>
          <a:p>
            <a:r>
              <a:rPr lang="en-US" altLang="en-US" sz="4000" b="1" dirty="0" err="1">
                <a:latin typeface="Calibri" panose="020F0502020204030204" pitchFamily="34" charset="0"/>
              </a:rPr>
              <a:t>Mibvunzo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inowanzo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bvunzwa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pamusoro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peDapivirine</a:t>
            </a:r>
            <a:r>
              <a:rPr lang="en-US" altLang="en-US" sz="4000" b="1" dirty="0">
                <a:latin typeface="Calibri" panose="020F0502020204030204" pitchFamily="34" charset="0"/>
              </a:rPr>
              <a:t> Ring </a:t>
            </a:r>
            <a:r>
              <a:rPr lang="en-US" altLang="en-US" sz="4000" b="1" dirty="0" err="1">
                <a:latin typeface="Calibri" panose="020F0502020204030204" pitchFamily="34" charset="0"/>
              </a:rPr>
              <a:t>Yemunzira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Yesikarudzi</a:t>
            </a:r>
            <a:r>
              <a:rPr lang="en-US" altLang="en-US" sz="4000" b="1" dirty="0">
                <a:latin typeface="Calibri" panose="020F0502020204030204" pitchFamily="34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</a:rPr>
              <a:t>Yemudzimai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5703"/>
            <a:ext cx="4068423" cy="1403606"/>
          </a:xfrm>
          <a:prstGeom prst="rect">
            <a:avLst/>
          </a:prstGeom>
        </p:spPr>
      </p:pic>
      <p:pic>
        <p:nvPicPr>
          <p:cNvPr id="5" name="Picture 4" descr="C:\Users\amayo\AppData\Local\Microsoft\Windows\Temporary Internet Files\Content.Outlook\HHF5TJ64\Hope_Study_1Tag_PMS (00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32" y="1559309"/>
            <a:ext cx="4291352" cy="2071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78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600200"/>
            <a:ext cx="8813816" cy="48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Izvi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hazviwanzoitika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zvingangoitika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akashushikana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yatsvedzera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vanogona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wavo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ichakapfekerwa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kusandura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pagere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ring. </a:t>
            </a:r>
          </a:p>
          <a:p>
            <a:pPr algn="l" eaLnBrk="1" hangingPunct="1"/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Kana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ikadonhera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kunze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inogona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kudzumburudzwa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mumvura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yakachena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inogona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kupfekwazve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962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Ko ring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ingadonhera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kunze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here?</a:t>
            </a:r>
            <a:endParaRPr lang="en-US" sz="4400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15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9123696" cy="138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</a:rPr>
              <a:t>Pane </a:t>
            </a:r>
            <a:r>
              <a:rPr lang="en-US" b="1" dirty="0" err="1">
                <a:latin typeface="Calibri" panose="020F0502020204030204" pitchFamily="34" charset="0"/>
              </a:rPr>
              <a:t>zvakaipa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zvinobva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mukushandisa</a:t>
            </a:r>
            <a:r>
              <a:rPr lang="en-US" b="1" dirty="0">
                <a:latin typeface="Calibri" panose="020F0502020204030204" pitchFamily="34" charset="0"/>
              </a:rPr>
              <a:t> ring here? </a:t>
            </a:r>
            <a:endParaRPr lang="en-US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548" y="1676654"/>
            <a:ext cx="86105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dzakataridza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ikasiiwa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yakapfekwa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kwemwedzi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lvl="0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Haisandure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makuriro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mamiriro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yomudzimai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kukonzera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gomarara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repamuromo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wechibereko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kukonzera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mamwe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matambudziko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makuru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ehutano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lvl="0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lvl="0" eaLnBrk="1" hangingPunct="1"/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zvainoita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pamafambiro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ekutevera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68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2116080"/>
            <a:ext cx="8610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vangangonzwa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pakusangana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pabonde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asi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izvi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hazvizokuvadzi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wavo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32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anokurudzirwa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kukurukura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nevamwe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vavo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Ko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madzimai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vamwe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vavo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vachanzwa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ring here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pakusangana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pabonde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39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4825250"/>
            <a:ext cx="9122229" cy="18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Kusiya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yakapfekwa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dzose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kusanganisira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panguva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yebonde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zvinopa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kudzivirira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kwakanyanyisa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HIV.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91222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Ko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madzimai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vamwe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vavo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vachanzwa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ring here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pakusangana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pabonde</a:t>
            </a:r>
            <a:r>
              <a:rPr 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640" y="1752600"/>
            <a:ext cx="4480948" cy="307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043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52801" y="1676400"/>
            <a:ext cx="5780314" cy="47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Vaongorori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havasati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vaziva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ingave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nezvainoita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kumwana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akazvitakura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endParaRPr lang="en-US" sz="28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Nokuda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kwaizvozvi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anokumbirwa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dzokuronga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mhuri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yavanenge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vachishandisa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kana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vazvitakura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0"/>
            <a:ext cx="899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Ko kana </a:t>
            </a:r>
            <a:r>
              <a:rPr lang="en-US" sz="3600" b="1" dirty="0" err="1">
                <a:latin typeface="Calibri" panose="020F0502020204030204" pitchFamily="34" charset="0"/>
              </a:rPr>
              <a:t>madzimai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akava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nepamuviri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vakapfeka</a:t>
            </a:r>
            <a:r>
              <a:rPr lang="en-US" sz="3600" b="1" dirty="0">
                <a:latin typeface="Calibri" panose="020F0502020204030204" pitchFamily="34" charset="0"/>
              </a:rPr>
              <a:t> ring? </a:t>
            </a:r>
            <a:r>
              <a:rPr lang="en-US" sz="3600" b="1" dirty="0" err="1">
                <a:latin typeface="Calibri" panose="020F0502020204030204" pitchFamily="34" charset="0"/>
              </a:rPr>
              <a:t>Ingakuvadza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mwana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wavo</a:t>
            </a:r>
            <a:r>
              <a:rPr lang="en-US" sz="3600" b="1" dirty="0">
                <a:latin typeface="Calibri" panose="020F0502020204030204" pitchFamily="34" charset="0"/>
              </a:rPr>
              <a:t> 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2235708"/>
            <a:ext cx="29718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305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Calibri" panose="020F0502020204030204" pitchFamily="34" charset="0"/>
              </a:rPr>
              <a:t>Pane </a:t>
            </a:r>
            <a:r>
              <a:rPr lang="en-US" sz="3600" b="1" dirty="0" err="1">
                <a:latin typeface="Calibri" panose="020F0502020204030204" pitchFamily="34" charset="0"/>
              </a:rPr>
              <a:t>chinhu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chisingafanire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kuitwa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nemadzimai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pavanenge</a:t>
            </a:r>
            <a:r>
              <a:rPr lang="en-US" sz="3600" b="1" dirty="0"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latin typeface="Calibri" panose="020F0502020204030204" pitchFamily="34" charset="0"/>
              </a:rPr>
              <a:t>vachishandisa</a:t>
            </a:r>
            <a:r>
              <a:rPr lang="en-US" sz="3600" b="1" dirty="0">
                <a:latin typeface="Calibri" panose="020F0502020204030204" pitchFamily="34" charset="0"/>
              </a:rPr>
              <a:t> ring here?</a:t>
            </a:r>
            <a:endParaRPr lang="en-US" sz="36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0" y="1857051"/>
            <a:ext cx="4343400" cy="401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Kunyangwe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muchishandisa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ring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kusashandisa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tsika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dzineutano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dzemunzira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dzinokurudzirwa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nevashandi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vekiriniki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2766"/>
            <a:ext cx="4030603" cy="2688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37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1600200"/>
            <a:ext cx="4800600" cy="493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havafanire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zvekugezisa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menzira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sipo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,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zvigadzirwa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kugeza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mukati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menzira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endParaRPr lang="en-US" sz="2600" b="1" dirty="0">
              <a:solidFill>
                <a:srgbClr val="669900"/>
              </a:solidFill>
              <a:latin typeface="Calibri" panose="020F0502020204030204" pitchFamily="34" charset="0"/>
            </a:endParaRPr>
          </a:p>
          <a:p>
            <a:pPr algn="l" eaLnBrk="1" hangingPunct="1"/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havafaniri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mishonga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yechivanhu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zvimwe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zvigadzirwa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kuomesa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kudzora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011" y="150355"/>
            <a:ext cx="9139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Pane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chinhu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chisingafanire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kuitwa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nemadzimai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pavanenge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vachishandisa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ring here?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987420"/>
            <a:ext cx="3706689" cy="247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8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97602" y="1501572"/>
            <a:ext cx="4665398" cy="46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r" eaLnBrk="1" hangingPunct="1"/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Pamunenge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murikushandisa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hwidibiro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(diaphragms),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komichi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yeropa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rekutevera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zvivharo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zvemuromo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wechibereko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hazvikurudzirwi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dzokuronga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mhuri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dzema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hakubvumidzwe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454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Pane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chinhu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chisingafanire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kuitwa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nemadzimai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pavanenge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vachishandisa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ring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149107"/>
            <a:ext cx="3810330" cy="381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609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72142" y="1676400"/>
            <a:ext cx="5595257" cy="46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anogona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kushandisa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matampon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makondomu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evarume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emadzimai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zvinouraya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mbeu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dzababa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zvizorwa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zvinotsvedzerera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rupu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(loop)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mimwe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mishonga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zvigadzirwa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zvakanyorwa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nachiremba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Pane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chinhu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chisingafanire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kuitwa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nemadzimai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pavanenge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vachishandisa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</a:rPr>
              <a:t> ring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923" y="2247750"/>
            <a:ext cx="2822693" cy="3493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61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4" b="7215"/>
          <a:stretch/>
        </p:blipFill>
        <p:spPr>
          <a:xfrm>
            <a:off x="159808" y="3488956"/>
            <a:ext cx="2589660" cy="3235167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2338987" y="404018"/>
            <a:ext cx="6216748" cy="4419600"/>
          </a:xfrm>
          <a:prstGeom prst="wedgeEllipseCallout">
            <a:avLst>
              <a:gd name="adj1" fmla="val -47309"/>
              <a:gd name="adj2" fmla="val 67052"/>
            </a:avLst>
          </a:prstGeom>
          <a:solidFill>
            <a:srgbClr val="92D050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2761" y="951213"/>
            <a:ext cx="5029199" cy="3558382"/>
          </a:xfrm>
        </p:spPr>
        <p:txBody>
          <a:bodyPr/>
          <a:lstStyle/>
          <a:p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muine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mibvunzo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kana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muchida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umboo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hwakapamhidzirwa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tapota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shanyai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kukiriniki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8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yetsvakurudzo</a:t>
            </a:r>
            <a:r>
              <a:rPr lang="en-US" altLang="en-US" sz="3800" b="1" dirty="0">
                <a:solidFill>
                  <a:srgbClr val="740074"/>
                </a:solidFill>
                <a:latin typeface="Calibri" panose="020F0502020204030204" pitchFamily="34" charset="0"/>
              </a:rPr>
              <a:t>:</a:t>
            </a:r>
            <a:endParaRPr lang="en-US" sz="3800" b="1" dirty="0">
              <a:solidFill>
                <a:srgbClr val="74007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1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2600" y="1450629"/>
            <a:ext cx="7391400" cy="15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6644"/>
            <a:ext cx="91059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Sei </a:t>
            </a:r>
            <a:r>
              <a:rPr lang="en-US" sz="4000" b="1" dirty="0" err="1">
                <a:latin typeface="Calibri" panose="020F0502020204030204" pitchFamily="34" charset="0"/>
              </a:rPr>
              <a:t>kuva</a:t>
            </a:r>
            <a:r>
              <a:rPr lang="en-US" sz="4000" b="1" dirty="0">
                <a:latin typeface="Calibri" panose="020F0502020204030204" pitchFamily="34" charset="0"/>
              </a:rPr>
              <a:t>  </a:t>
            </a:r>
            <a:r>
              <a:rPr lang="en-US" sz="4000" b="1" dirty="0" err="1">
                <a:latin typeface="Calibri" panose="020F0502020204030204" pitchFamily="34" charset="0"/>
              </a:rPr>
              <a:t>nering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yemunzira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yesikarudzi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yemudzimai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yekudzivirira</a:t>
            </a:r>
            <a:r>
              <a:rPr lang="en-US" sz="4000" b="1" dirty="0">
                <a:latin typeface="Calibri" panose="020F0502020204030204" pitchFamily="34" charset="0"/>
              </a:rPr>
              <a:t> HIV?</a:t>
            </a:r>
          </a:p>
        </p:txBody>
      </p:sp>
      <p:pic>
        <p:nvPicPr>
          <p:cNvPr id="9" name="Picture 8" descr="ipm_0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5000"/>
            <a:ext cx="3429000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4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9" y="1886968"/>
            <a:ext cx="5033919" cy="4038600"/>
          </a:xfrm>
        </p:spPr>
        <p:txBody>
          <a:bodyPr/>
          <a:lstStyle/>
          <a:p>
            <a:pPr algn="l"/>
            <a:br>
              <a:rPr lang="en-US" sz="2600" b="1" dirty="0">
                <a:latin typeface="Calibri" panose="020F0502020204030204" pitchFamily="34" charset="0"/>
              </a:rPr>
            </a:br>
            <a:r>
              <a:rPr lang="en-US" sz="3600" b="1" dirty="0" err="1">
                <a:latin typeface="Calibri" panose="020F0502020204030204" pitchFamily="34" charset="0"/>
              </a:rPr>
              <a:t>Kushanda</a:t>
            </a:r>
            <a:r>
              <a:rPr lang="en-US" sz="3600" b="1" dirty="0"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</a:rPr>
              <a:t>kwakatirebei</a:t>
            </a:r>
            <a:r>
              <a:rPr lang="en-US" sz="3600" b="1" dirty="0">
                <a:latin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Maring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emunzira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anoiswa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osiiwa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arimo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munzira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kwemwedzi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mumwechete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br>
              <a:rPr lang="en-US" sz="2600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endParaRPr lang="en-US" sz="2600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1" y="0"/>
            <a:ext cx="881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Maring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emunzira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yesikarudzi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yemudzimai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angangopa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zvamungawane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zvakawanda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675462"/>
            <a:ext cx="3328704" cy="5005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722738"/>
            <a:ext cx="5410200" cy="4678062"/>
          </a:xfrm>
        </p:spPr>
        <p:txBody>
          <a:bodyPr/>
          <a:lstStyle/>
          <a:p>
            <a:pPr algn="l"/>
            <a:r>
              <a:rPr lang="en-US" sz="3200" b="1" dirty="0">
                <a:latin typeface="Calibri" panose="020F0502020204030204" pitchFamily="34" charset="0"/>
              </a:rPr>
              <a:t>Kuva </a:t>
            </a:r>
            <a:r>
              <a:rPr lang="en-US" sz="3200" b="1" dirty="0" err="1">
                <a:latin typeface="Calibri" panose="020F0502020204030204" pitchFamily="34" charset="0"/>
              </a:rPr>
              <a:t>nyore</a:t>
            </a:r>
            <a:r>
              <a:rPr lang="en-US" sz="3200" b="1" dirty="0"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</a:rPr>
              <a:t>pakushandisa</a:t>
            </a:r>
            <a:r>
              <a:rPr lang="en-US" sz="3200" b="1" dirty="0">
                <a:latin typeface="Calibri" panose="020F0502020204030204" pitchFamily="34" charset="0"/>
              </a:rPr>
              <a:t>:</a:t>
            </a:r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mazhinji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kupfeka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nekubvisa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>
                <a:latin typeface="Calibri" panose="020F0502020204030204" pitchFamily="34" charset="0"/>
              </a:rPr>
              <a:t>Kushaya </a:t>
            </a:r>
            <a:r>
              <a:rPr lang="en-US" sz="2800" b="1" dirty="0" err="1">
                <a:latin typeface="Calibri" panose="020F0502020204030204" pitchFamily="34" charset="0"/>
              </a:rPr>
              <a:t>njodzi</a:t>
            </a:r>
            <a:r>
              <a:rPr lang="en-US" sz="2800" b="1" dirty="0">
                <a:latin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Tsvakurudzo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dzakataridza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pakushandisa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  <a:b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</a:br>
            <a:r>
              <a:rPr lang="en-US" sz="2800" b="1" dirty="0" err="1">
                <a:latin typeface="Calibri" panose="020F0502020204030204" pitchFamily="34" charset="0"/>
              </a:rPr>
              <a:t>Zvakavanzika</a:t>
            </a:r>
            <a:r>
              <a:rPr lang="en-US" sz="2800" b="1" dirty="0">
                <a:latin typeface="Calibri" panose="020F0502020204030204" pitchFamily="34" charset="0"/>
              </a:rPr>
              <a:t>: 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Maring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emunzira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anogona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kubviswa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muchivande</a:t>
            </a:r>
            <a:r>
              <a:rPr lang="en-US" sz="28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869897"/>
            <a:ext cx="2816596" cy="23837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1" y="0"/>
            <a:ext cx="8813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Maring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emunzira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yesikarudzi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yemudzimai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angangopa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zvamungawane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zvakawanda</a:t>
            </a:r>
            <a:r>
              <a:rPr lang="en-US" sz="3600" b="1" dirty="0">
                <a:solidFill>
                  <a:srgbClr val="740074"/>
                </a:solidFill>
                <a:latin typeface="Calibri" panose="020F0502020204030204" pitchFamily="34" charset="0"/>
                <a:ea typeface="+mj-ea"/>
                <a:cs typeface="+mj-cs"/>
              </a:rPr>
              <a:t>: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4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95145"/>
            <a:ext cx="9144000" cy="107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Calibri" panose="020F0502020204030204" pitchFamily="34" charset="0"/>
              </a:rPr>
              <a:t>Ring </a:t>
            </a:r>
            <a:r>
              <a:rPr lang="en-US" sz="4000" b="1" dirty="0" err="1"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yemunzira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yesikarudzi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yemudzimai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inoshanda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</a:rPr>
              <a:t>sei</a:t>
            </a:r>
            <a:r>
              <a:rPr lang="en-US" sz="4000" b="1" dirty="0">
                <a:latin typeface="Calibri" panose="020F0502020204030204" pitchFamily="34" charset="0"/>
              </a:rPr>
              <a:t>?</a:t>
            </a:r>
            <a:endParaRPr lang="en-US" sz="4000" b="1" dirty="0">
              <a:solidFill>
                <a:srgbClr val="6699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192" y="1655162"/>
            <a:ext cx="8737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Kana ring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ichinge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munzira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yesikarudzi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yemudzimai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mushonga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weDapivirine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unobuda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zvishoma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nezvishoma</a:t>
            </a:r>
            <a:r>
              <a:rPr lang="en-US" sz="30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59919"/>
            <a:ext cx="7925487" cy="3145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9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1911856"/>
            <a:ext cx="5947698" cy="45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inoshanda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nekudzivirira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isagadzire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zvifananidzo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zvakafanana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naiyo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saka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mudzimai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ainemukana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wekubatira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HIV kana ring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yedapivirine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ikange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munzvimbo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utachiwana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hunemukana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mukuru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wekufa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husati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wapararira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mumuviri</a:t>
            </a:r>
            <a:r>
              <a:rPr lang="en-US" sz="3200" b="1" dirty="0">
                <a:solidFill>
                  <a:srgbClr val="669900"/>
                </a:solidFill>
                <a:latin typeface="Calibri" panose="020F0502020204030204" pitchFamily="34" charset="0"/>
              </a:rPr>
              <a:t> make.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-33528" y="200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Ring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yemunzira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yesikarudzi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yemudzimai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inoshanda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003" y="1911856"/>
            <a:ext cx="2804403" cy="422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872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1824168"/>
            <a:ext cx="4546616" cy="40162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Kana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ikange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ichishandiswa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dzese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kusanganisira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nguva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yebonde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yekutevera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njodzi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yekubatira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hutachiwana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inotoderera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73557"/>
            <a:ext cx="8813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Ring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yeDapivirine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yemunzira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yesikarudzi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yemudzimai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inoshanda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sei</a:t>
            </a:r>
            <a:r>
              <a:rPr lang="en-US" sz="4000" b="1" dirty="0">
                <a:solidFill>
                  <a:srgbClr val="740074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15557"/>
            <a:ext cx="3853006" cy="26397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546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041942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mazhinji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vanoona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ring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iri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nyore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kupfeka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uye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kubvisa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 </a:t>
            </a:r>
          </a:p>
          <a:p>
            <a:pPr algn="l" eaLnBrk="1" hangingPunct="1"/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Kana ring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ichinge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yakapfekwa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zvakanaka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madzimai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mazhinji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havainzwi</a:t>
            </a:r>
            <a:r>
              <a:rPr lang="en-US" sz="36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6200"/>
            <a:ext cx="896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Ko ring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yakaoma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kupfeka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uye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740074"/>
                </a:solidFill>
                <a:latin typeface="Calibri" panose="020F0502020204030204" pitchFamily="34" charset="0"/>
              </a:rPr>
              <a:t>kubvisa</a:t>
            </a:r>
            <a:r>
              <a:rPr lang="en-US" sz="4400" b="1" dirty="0">
                <a:solidFill>
                  <a:srgbClr val="740074"/>
                </a:solidFill>
                <a:latin typeface="Calibri" panose="020F0502020204030204" pitchFamily="34" charset="0"/>
              </a:rPr>
              <a:t> 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383169"/>
            <a:ext cx="3932261" cy="3432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5" y="6167628"/>
            <a:ext cx="1524011" cy="5257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" y="-304800"/>
            <a:ext cx="873761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0" eaLnBrk="1" hangingPunct="1"/>
            <a:r>
              <a:rPr lang="fi-FI" b="1" dirty="0">
                <a:latin typeface="Calibri" panose="020F0502020204030204" pitchFamily="34" charset="0"/>
              </a:rPr>
              <a:t>Ko ring inganyungudika kana kurasika mukati memuviri here?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657600" y="2433667"/>
            <a:ext cx="5223337" cy="33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740074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algn="l" eaLnBrk="1" hangingPunct="1"/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Kwete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 Ring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haikwanisi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kunyungudika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Ring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haikwanisiki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kusaidzirwa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kumusorosoro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kana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kurasika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mukati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 </a:t>
            </a:r>
            <a:r>
              <a:rPr lang="en-US" sz="3400" b="1" dirty="0" err="1">
                <a:solidFill>
                  <a:srgbClr val="669900"/>
                </a:solidFill>
                <a:latin typeface="Calibri" panose="020F0502020204030204" pitchFamily="34" charset="0"/>
              </a:rPr>
              <a:t>memuviri</a:t>
            </a:r>
            <a:r>
              <a:rPr lang="en-US" sz="3400" b="1" dirty="0">
                <a:solidFill>
                  <a:srgbClr val="6699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52978"/>
            <a:ext cx="2908044" cy="4127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455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61d8a3e7-4184-4e7d-9c93-462baf318fb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Fals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4_Quadrant">
  <a:themeElements>
    <a:clrScheme name="Quadrant 12">
      <a:dk1>
        <a:srgbClr val="000000"/>
      </a:dk1>
      <a:lt1>
        <a:srgbClr val="FFFFFF"/>
      </a:lt1>
      <a:dk2>
        <a:srgbClr val="000000"/>
      </a:dk2>
      <a:lt2>
        <a:srgbClr val="669900"/>
      </a:lt2>
      <a:accent1>
        <a:srgbClr val="800080"/>
      </a:accent1>
      <a:accent2>
        <a:srgbClr val="800080"/>
      </a:accent2>
      <a:accent3>
        <a:srgbClr val="FFFFFF"/>
      </a:accent3>
      <a:accent4>
        <a:srgbClr val="000000"/>
      </a:accent4>
      <a:accent5>
        <a:srgbClr val="C0AAC0"/>
      </a:accent5>
      <a:accent6>
        <a:srgbClr val="730073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10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1">
        <a:dk1>
          <a:srgbClr val="000000"/>
        </a:dk1>
        <a:lt1>
          <a:srgbClr val="FFFFFF"/>
        </a:lt1>
        <a:dk2>
          <a:srgbClr val="42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12">
        <a:dk1>
          <a:srgbClr val="000000"/>
        </a:dk1>
        <a:lt1>
          <a:srgbClr val="FFFFFF"/>
        </a:lt1>
        <a:dk2>
          <a:srgbClr val="000000"/>
        </a:dk2>
        <a:lt2>
          <a:srgbClr val="669900"/>
        </a:lt2>
        <a:accent1>
          <a:srgbClr val="800080"/>
        </a:accent1>
        <a:accent2>
          <a:srgbClr val="800080"/>
        </a:accent2>
        <a:accent3>
          <a:srgbClr val="FFFFFF"/>
        </a:accent3>
        <a:accent4>
          <a:srgbClr val="000000"/>
        </a:accent4>
        <a:accent5>
          <a:srgbClr val="C0AAC0"/>
        </a:accent5>
        <a:accent6>
          <a:srgbClr val="730073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0_metadata xmlns="e6e80880-be38-4dd8-99da-434f2d03d560" xsi:nil="true"/>
    <Tool xmlns="E6E80880-BE38-4DD8-99DA-434F2D03D560" xsi:nil="true"/>
    <Status xmlns="e6e80880-be38-4dd8-99da-434f2d03d560" xsi:nil="true"/>
    <For_x0020_Review xmlns="E6E80880-BE38-4DD8-99DA-434F2D03D560">Yes</For_x0020_Review>
    <SharedWithUsers xmlns="0cdb9d7b-3bdb-4b1c-be50-7737cb6ee7a2">
      <UserInfo>
        <DisplayName>Jontraye Davis</DisplayName>
        <AccountId>58</AccountId>
        <AccountType/>
      </UserInfo>
      <UserInfo>
        <DisplayName>Eunice Okumu</DisplayName>
        <AccountId>149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D164BEA822740AA9F6B3827FABFEE" ma:contentTypeVersion="6" ma:contentTypeDescription="Create a new document." ma:contentTypeScope="" ma:versionID="81daa1eec9a9d9599619bfc7b935d289">
  <xsd:schema xmlns:xsd="http://www.w3.org/2001/XMLSchema" xmlns:xs="http://www.w3.org/2001/XMLSchema" xmlns:p="http://schemas.microsoft.com/office/2006/metadata/properties" xmlns:ns2="E6E80880-BE38-4DD8-99DA-434F2D03D560" xmlns:ns3="0cdb9d7b-3bdb-4b1c-be50-7737cb6ee7a2" xmlns:ns4="e6e80880-be38-4dd8-99da-434f2d03d560" targetNamespace="http://schemas.microsoft.com/office/2006/metadata/properties" ma:root="true" ma:fieldsID="be578a0752cd774d2afe306bd5cc223a" ns2:_="" ns3:_="" ns4:_="">
    <xsd:import namespace="E6E80880-BE38-4DD8-99DA-434F2D03D560"/>
    <xsd:import namespace="0cdb9d7b-3bdb-4b1c-be50-7737cb6ee7a2"/>
    <xsd:import namespace="e6e80880-be38-4dd8-99da-434f2d03d560"/>
    <xsd:element name="properties">
      <xsd:complexType>
        <xsd:sequence>
          <xsd:element name="documentManagement">
            <xsd:complexType>
              <xsd:all>
                <xsd:element ref="ns2:For_x0020_Review" minOccurs="0"/>
                <xsd:element ref="ns2:Tool" minOccurs="0"/>
                <xsd:element ref="ns3:SharedWithUsers" minOccurs="0"/>
                <xsd:element ref="ns3:SharedWithDetails" minOccurs="0"/>
                <xsd:element ref="ns4:Status" minOccurs="0"/>
                <xsd:element ref="ns4:new_x0020_metadata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For_x0020_Review" ma:index="8" nillable="true" ma:displayName="For Review" ma:format="Dropdown" ma:internalName="For_x0020_Review">
      <xsd:simpleType>
        <xsd:restriction base="dms:Choice">
          <xsd:enumeration value="Yes"/>
          <xsd:enumeration value="No"/>
          <xsd:enumeration value="N/A"/>
        </xsd:restriction>
      </xsd:simpleType>
    </xsd:element>
    <xsd:element name="Tool" ma:index="9" nillable="true" ma:displayName="Tool" ma:format="Dropdown" ma:internalName="Tool">
      <xsd:simpleType>
        <xsd:restriction base="dms:Choice">
          <xsd:enumeration value="Calendar/Calculators"/>
          <xsd:enumeration value="Counseling"/>
          <xsd:enumeration value="Essential Docs"/>
          <xsd:enumeration value="IC Support"/>
          <xsd:enumeration value="Other"/>
          <xsd:enumeration value="Safety/Clinical"/>
          <xsd:enumeration value="SOPs"/>
          <xsd:enumeration value="Visit Checklist"/>
          <xsd:enumeration value="Activation Checklist"/>
          <xsd:enumeration value="Close Out Checklis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9d7b-3bdb-4b1c-be50-7737cb6ee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e80880-be38-4dd8-99da-434f2d03d560" elementFormDefault="qualified">
    <xsd:import namespace="http://schemas.microsoft.com/office/2006/documentManagement/types"/>
    <xsd:import namespace="http://schemas.microsoft.com/office/infopath/2007/PartnerControls"/>
    <xsd:element name="Status" ma:index="12" nillable="true" ma:displayName="Status" ma:format="Dropdown" ma:internalName="Status">
      <xsd:simpleType>
        <xsd:restriction base="dms:Choice">
          <xsd:enumeration value="Archive"/>
          <xsd:enumeration value="Draft"/>
          <xsd:enumeration value="Final"/>
        </xsd:restriction>
      </xsd:simpleType>
    </xsd:element>
    <xsd:element name="new_x0020_metadata" ma:index="13" nillable="true" ma:displayName="new metadata" ma:internalName="new_x0020_metadat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573542-46F9-4D8A-899F-66231116768B}">
  <ds:schemaRefs>
    <ds:schemaRef ds:uri="E6E80880-BE38-4DD8-99DA-434F2D03D560"/>
    <ds:schemaRef ds:uri="http://purl.org/dc/terms/"/>
    <ds:schemaRef ds:uri="http://schemas.microsoft.com/office/2006/metadata/properties"/>
    <ds:schemaRef ds:uri="e6e80880-be38-4dd8-99da-434f2d03d560"/>
    <ds:schemaRef ds:uri="http://schemas.microsoft.com/office/2006/documentManagement/types"/>
    <ds:schemaRef ds:uri="0cdb9d7b-3bdb-4b1c-be50-7737cb6ee7a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1D9E94-4970-4CEA-8108-D81217A6DD8D}"/>
</file>

<file path=customXml/itemProps3.xml><?xml version="1.0" encoding="utf-8"?>
<ds:datastoreItem xmlns:ds="http://schemas.openxmlformats.org/officeDocument/2006/customXml" ds:itemID="{492F8721-D956-46C4-84A8-5D5F414F1A30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47ACADE-D318-4659-BAFB-E6E108029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7027</TotalTime>
  <Words>691</Words>
  <Application>Microsoft Office PowerPoint</Application>
  <PresentationFormat>On-screen Show (4:3)</PresentationFormat>
  <Paragraphs>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4_Quadrant</vt:lpstr>
      <vt:lpstr>2_Office Theme</vt:lpstr>
      <vt:lpstr>3_Office Theme</vt:lpstr>
      <vt:lpstr>Office Theme</vt:lpstr>
      <vt:lpstr>Mibvunzo inowanzo bvunzwa pamusoro peDapivirine Ring Yemunzira Yesikarudzi Yemudzimai</vt:lpstr>
      <vt:lpstr>Sei kuva  nering yemunzira yesikarudzi yemudzimai yekudzivirira HIV?</vt:lpstr>
      <vt:lpstr> Kushanda kwakatirebei: Maring  emunzira yesikarudzi yemudzimai anoiswa uye osiiwa arimo munzira yesikarudzi yemudzimai kwemwedzi mumwechete.  </vt:lpstr>
      <vt:lpstr>Kuva nyore pakushandisa: Madzimai mazhinji vanoona ring iri nyore kupfeka uye nekubvisa. Kushaya njodzi: Tsvakurudzo dzakataridza kuti ring haina njodzi pakushandisa. Zvakavanzika: Maring emunzira yesikarudzi yemudzimai anogona kuiswa uye kubviswa muchivande.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Kana muine mibvunzo kana muchida umboo hwakapamhidzirwa, tapota shanyai kukiriniki yetsvakurudzo:</vt:lpstr>
    </vt:vector>
  </TitlesOfParts>
  <Company>MTN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Microbicides 2008</dc:title>
  <dc:creator>rullcm</dc:creator>
  <cp:lastModifiedBy>Eunice Okumu</cp:lastModifiedBy>
  <cp:revision>341</cp:revision>
  <cp:lastPrinted>2014-09-26T13:04:48Z</cp:lastPrinted>
  <dcterms:created xsi:type="dcterms:W3CDTF">2008-01-29T12:38:48Z</dcterms:created>
  <dcterms:modified xsi:type="dcterms:W3CDTF">2017-01-17T18:47:49Z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0x010100A23D164BEA822740AA9F6B3827FABFEE</vt:lpwstr>
  </property>
</Properties>
</file>